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Amatic SC"/>
      <p:regular r:id="rId18"/>
      <p:bold r:id="rId19"/>
    </p:embeddedFont>
    <p:embeddedFont>
      <p:font typeface="Source Code Pro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SourceCodePr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AmaticSC-bold.fntdata"/><Relationship Id="rId6" Type="http://schemas.openxmlformats.org/officeDocument/2006/relationships/slide" Target="slides/slide2.xml"/><Relationship Id="rId18" Type="http://schemas.openxmlformats.org/officeDocument/2006/relationships/font" Target="fonts/AmaticSC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56c3323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56c3323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56c33234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56c33234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56c33234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56c3323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56c33234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56c33234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56c33234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856c3323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56c3323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856c3323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56c3323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56c3323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56c33234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856c33234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56c33234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56c33234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56c33234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56c33234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56c33234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56c3323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56c3323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856c3323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¡La Alhambra!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Kathryn Atherton y Kate Bagosy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87175" y="2194950"/>
            <a:ext cx="3538500" cy="75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Actividad Para Dulces</a:t>
            </a:r>
            <a:endParaRPr/>
          </a:p>
        </p:txBody>
      </p:sp>
      <p:sp>
        <p:nvSpPr>
          <p:cNvPr id="126" name="Google Shape;126;p22"/>
          <p:cNvSpPr txBox="1"/>
          <p:nvPr/>
        </p:nvSpPr>
        <p:spPr>
          <a:xfrm>
            <a:off x="3625675" y="717750"/>
            <a:ext cx="5223900" cy="3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parte de la Alhambra que tiene una piscina reflectiva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Patio de los Arrayanes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las personas que conquistaron La Alhambra en la Guerra de Granada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Los Reyes Católicos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una iglesia construido por los Reyes Católicos para reemplazar la mezquita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La Iglesia de Santa María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dinastía musulmán de España de 1238 hasta 1492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 mayor parte de La Alhambra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87175" y="2194950"/>
            <a:ext cx="3538500" cy="75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Actividad Para Dulces</a:t>
            </a:r>
            <a:endParaRPr/>
          </a:p>
        </p:txBody>
      </p:sp>
      <p:sp>
        <p:nvSpPr>
          <p:cNvPr id="132" name="Google Shape;132;p23"/>
          <p:cNvSpPr txBox="1"/>
          <p:nvPr/>
        </p:nvSpPr>
        <p:spPr>
          <a:xfrm>
            <a:off x="3625675" y="717750"/>
            <a:ext cx="5223900" cy="3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parte de la Alhambra que tiene una piscina reflectiva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Patio de los Arrayanes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las personas que conquistaron La Alhambra en la Guerra de Granada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Los Reyes Católicos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una iglesia construido por los Reyes Católicos para reemplazar la mezquita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La Iglesia de Santa María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dinastía musulmán de España de 1238 hasta 1492 --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Nasrid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 mayor parte de La Alhambra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87175" y="2194950"/>
            <a:ext cx="3538500" cy="75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Actividad Para Dulces</a:t>
            </a:r>
            <a:endParaRPr/>
          </a:p>
        </p:txBody>
      </p:sp>
      <p:sp>
        <p:nvSpPr>
          <p:cNvPr id="138" name="Google Shape;138;p24"/>
          <p:cNvSpPr txBox="1"/>
          <p:nvPr/>
        </p:nvSpPr>
        <p:spPr>
          <a:xfrm>
            <a:off x="3625675" y="565950"/>
            <a:ext cx="5223900" cy="40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parte de la Alhambra que tiene una piscina reflectiva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Patio de los Arrayanes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las personas que conquistaron La Alhambra en la Guerra de Granada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Los Reyes Católicos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una iglesia construido por los Reyes Católicos para reemplazar la mezquita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La Iglesia de Santa María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dinastía musulmán de España de 1238 hasta 1492 --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Nasrid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 mayor parte de La Alhambra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La Alcazaba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¡Muchas Gracias!</a:t>
            </a:r>
            <a:endParaRPr/>
          </a:p>
        </p:txBody>
      </p:sp>
      <p:sp>
        <p:nvSpPr>
          <p:cNvPr id="144" name="Google Shape;144;p25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Kathryn Atherton y Kate Bagosy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4856675" y="48305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Información General</a:t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4856675" y="2278325"/>
            <a:ext cx="4045200" cy="18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Granada, España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en una colina rocosa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al lado del Río Darro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protegido por montañas y bosques</a:t>
            </a:r>
            <a:endParaRPr/>
          </a:p>
          <a:p>
            <a: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palacio y fortaleza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14536" l="21390" r="28654" t="22152"/>
          <a:stretch/>
        </p:blipFill>
        <p:spPr>
          <a:xfrm>
            <a:off x="0" y="943550"/>
            <a:ext cx="4568174" cy="32564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/>
          <p:nvPr/>
        </p:nvSpPr>
        <p:spPr>
          <a:xfrm>
            <a:off x="1749025" y="3628950"/>
            <a:ext cx="724800" cy="667500"/>
          </a:xfrm>
          <a:prstGeom prst="ellipse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4419600" y="0"/>
            <a:ext cx="4724400" cy="516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04800" y="57550"/>
            <a:ext cx="3538500" cy="1832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Presencia Árabe en España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1600" y="909400"/>
            <a:ext cx="4702500" cy="33247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idx="4294967295" type="subTitle"/>
          </p:nvPr>
        </p:nvSpPr>
        <p:spPr>
          <a:xfrm>
            <a:off x="0" y="1890250"/>
            <a:ext cx="4495800" cy="18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conquistaron la Península Ibérica en 711 para pelear contra un líder cristiano oprimido, Roderick, el líder de España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se volvió a una de las civilizaciones musulmanas mejores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época dorada de conocimiento y tolerancia religiosa</a:t>
            </a:r>
            <a:endParaRPr sz="1400"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se llamó Andalucía</a:t>
            </a:r>
            <a:endParaRPr sz="1400"/>
          </a:p>
        </p:txBody>
      </p:sp>
      <p:sp>
        <p:nvSpPr>
          <p:cNvPr id="74" name="Google Shape;74;p15"/>
          <p:cNvSpPr txBox="1"/>
          <p:nvPr/>
        </p:nvSpPr>
        <p:spPr>
          <a:xfrm>
            <a:off x="5053225" y="4877575"/>
            <a:ext cx="36147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http://bpettyspain.weebly.com/uploads/3/1/9/2/31928321/6094656_orig.png</a:t>
            </a:r>
            <a:endParaRPr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4800600" y="4191000"/>
            <a:ext cx="1600200" cy="76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4876800" y="152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Historia de La Alhambra</a:t>
            </a:r>
            <a:endParaRPr/>
          </a:p>
        </p:txBody>
      </p:sp>
      <p:sp>
        <p:nvSpPr>
          <p:cNvPr id="81" name="Google Shape;81;p16"/>
          <p:cNvSpPr txBox="1"/>
          <p:nvPr>
            <p:ph idx="1" type="subTitle"/>
          </p:nvPr>
        </p:nvSpPr>
        <p:spPr>
          <a:xfrm>
            <a:off x="4876800" y="1854900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construyó en 889 en ruinas romanas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usaba para una fortaleza militar hasta 1238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usaba para la residencia real después (</a:t>
            </a:r>
            <a:r>
              <a:rPr b="1" lang="es"/>
              <a:t>Nasrid</a:t>
            </a:r>
            <a:r>
              <a:rPr lang="es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obras y edificios famosos fue construidos (</a:t>
            </a:r>
            <a:r>
              <a:rPr b="1" lang="es"/>
              <a:t>Patio de los Arrayanes</a:t>
            </a:r>
            <a:r>
              <a:rPr lang="es"/>
              <a:t>)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75" y="76200"/>
            <a:ext cx="3209925" cy="23622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0" y="4800600"/>
            <a:ext cx="45720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http://otcta.tw/admin/articlePic/2015123175324005.jpg http://www.granada.org/graficos/alha/060305pg.jpg</a:t>
            </a:r>
            <a:endParaRPr sz="800"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2550" y="2514600"/>
            <a:ext cx="306705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4419600" y="0"/>
            <a:ext cx="4724400" cy="516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type="title"/>
          </p:nvPr>
        </p:nvSpPr>
        <p:spPr>
          <a:xfrm>
            <a:off x="304800" y="57550"/>
            <a:ext cx="3538500" cy="1832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Historia de La Alhambra</a:t>
            </a:r>
            <a:endParaRPr/>
          </a:p>
        </p:txBody>
      </p:sp>
      <p:sp>
        <p:nvSpPr>
          <p:cNvPr id="91" name="Google Shape;91;p17"/>
          <p:cNvSpPr txBox="1"/>
          <p:nvPr>
            <p:ph idx="4294967295" type="subTitle"/>
          </p:nvPr>
        </p:nvSpPr>
        <p:spPr>
          <a:xfrm>
            <a:off x="0" y="1890250"/>
            <a:ext cx="4495800" cy="18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"/>
              <a:t>Los Reyes Católicos</a:t>
            </a:r>
            <a:r>
              <a:rPr lang="es"/>
              <a:t> conquistaron La Alhambra después de la Guerra de Granada en 1492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reemplazaron la mezquita de Nasrid (</a:t>
            </a:r>
            <a:r>
              <a:rPr b="1" lang="es"/>
              <a:t>La Iglesia de Santa María</a:t>
            </a:r>
            <a:r>
              <a:rPr lang="es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dos millones personas visitan cada año</a:t>
            </a:r>
            <a:endParaRPr/>
          </a:p>
        </p:txBody>
      </p:sp>
      <p:sp>
        <p:nvSpPr>
          <p:cNvPr id="92" name="Google Shape;92;p17"/>
          <p:cNvSpPr txBox="1"/>
          <p:nvPr/>
        </p:nvSpPr>
        <p:spPr>
          <a:xfrm>
            <a:off x="5053225" y="4877575"/>
            <a:ext cx="36147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https://i.ytimg.com/vi/dZG9LkpAxgc/maxresdefault.jpg</a:t>
            </a:r>
            <a:endParaRPr sz="800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9600" y="1371600"/>
            <a:ext cx="4724401" cy="26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4870200" y="1947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Arquitectura de La Alhambra</a:t>
            </a:r>
            <a:endParaRPr/>
          </a:p>
        </p:txBody>
      </p:sp>
      <p:sp>
        <p:nvSpPr>
          <p:cNvPr id="99" name="Google Shape;99;p18"/>
          <p:cNvSpPr txBox="1"/>
          <p:nvPr>
            <p:ph idx="1" type="subTitle"/>
          </p:nvPr>
        </p:nvSpPr>
        <p:spPr>
          <a:xfrm>
            <a:off x="4876800" y="1981200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muy famosa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decoraciones en las paredes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tres palacios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muchas fuentes y jardines</a:t>
            </a:r>
            <a:endParaRPr/>
          </a:p>
          <a:p>
            <a: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 mayor parte de La Alhambra es </a:t>
            </a:r>
            <a:r>
              <a:rPr b="1" lang="es"/>
              <a:t>La Alcazaba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000" y="194700"/>
            <a:ext cx="3087651" cy="206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0" y="4551000"/>
            <a:ext cx="56421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http://img.alhambradegranada.org/imagenes/cabeceras/alcazaba.jpg</a:t>
            </a:r>
            <a:endParaRPr sz="8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/>
              <a:t>http://span-port.rutgers.edu/study-abroad/190-spanport-photo-contest</a:t>
            </a:r>
            <a:endParaRPr sz="800"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7225" y="2351975"/>
            <a:ext cx="3087644" cy="2108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87175" y="2194950"/>
            <a:ext cx="3538500" cy="75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Actividad Para Dulces</a:t>
            </a:r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3625675" y="1075800"/>
            <a:ext cx="5223900" cy="29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parte de la Alhambra que tiene una piscina reflectiva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las personas que conquistaron La Alhambra en la Guerra de Granada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una iglesia construido por los Reyes Católicos para reemplazar la mezquita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dinastía musulmán de España de 1238 hasta 1492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 mayor parte de La Alhambra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87175" y="2194950"/>
            <a:ext cx="3538500" cy="75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Actividad Para Dulces</a:t>
            </a:r>
            <a:endParaRPr/>
          </a:p>
        </p:txBody>
      </p:sp>
      <p:sp>
        <p:nvSpPr>
          <p:cNvPr id="114" name="Google Shape;114;p20"/>
          <p:cNvSpPr txBox="1"/>
          <p:nvPr/>
        </p:nvSpPr>
        <p:spPr>
          <a:xfrm>
            <a:off x="3625675" y="986700"/>
            <a:ext cx="5223900" cy="31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parte de la Alhambra que tiene una piscina reflectiva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Patio de los Arrayanes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las personas que conquistaron La Alhambra en la Guerra de Granada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una iglesia construido por los Reyes Católicos para reemplazar la mezquita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dinastía musulmán de España de 1238 hasta 1492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 mayor parte de La Alhambra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87175" y="2194950"/>
            <a:ext cx="3538500" cy="75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Actividad Para Dulces</a:t>
            </a:r>
            <a:endParaRPr/>
          </a:p>
        </p:txBody>
      </p:sp>
      <p:sp>
        <p:nvSpPr>
          <p:cNvPr id="120" name="Google Shape;120;p21"/>
          <p:cNvSpPr txBox="1"/>
          <p:nvPr/>
        </p:nvSpPr>
        <p:spPr>
          <a:xfrm>
            <a:off x="3625675" y="860100"/>
            <a:ext cx="5223900" cy="3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parte de la Alhambra que tiene una piscina reflectiva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Patio de los Arrayanes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las personas que conquistaron La Alhambra en la Guerra de Granada -- </a:t>
            </a:r>
            <a:r>
              <a:rPr b="1" lang="es" sz="1800">
                <a:latin typeface="Source Code Pro"/>
                <a:ea typeface="Source Code Pro"/>
                <a:cs typeface="Source Code Pro"/>
                <a:sym typeface="Source Code Pro"/>
              </a:rPr>
              <a:t>Los Reyes Católicos</a:t>
            </a:r>
            <a:endParaRPr b="1"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una iglesia construido por los Reyes Católicos para reemplazar la mezquita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el dinastía musulmán de España de 1238 hasta 1492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AutoNum type="arabicPeriod"/>
            </a:pPr>
            <a:r>
              <a:rPr lang="es" sz="1800">
                <a:latin typeface="Source Code Pro"/>
                <a:ea typeface="Source Code Pro"/>
                <a:cs typeface="Source Code Pro"/>
                <a:sym typeface="Source Code Pro"/>
              </a:rPr>
              <a:t>la mayor parte de La Alhambra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